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-1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90670262a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390670262a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515ad8f740_3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1515ad8f740_3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515ad8f740_3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1515ad8f740_3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515ad8f740_3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1515ad8f740_3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515ad8f740_3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1515ad8f740_3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515ad8f740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1515ad8f740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515ad8f740_3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1515ad8f740_3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515ad8f740_3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1515ad8f740_3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15ad8f740_3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515ad8f740_3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90670262a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1390670262a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90670262a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1390670262a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515ad8f740_3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1515ad8f740_3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515ad8f740_3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1515ad8f740_3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515ad8f740_3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1515ad8f740_3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515ad8f740_3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1515ad8f740_3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515ad8f740_3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1515ad8f740_3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515ad8f740_3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1515ad8f740_3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is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-66053"/>
            <a:ext cx="9147600" cy="37968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3535251" y="1745563"/>
            <a:ext cx="5283600" cy="1993200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784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500" b="1" i="0" u="none" strike="noStrike" cap="non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ēKran</a:t>
            </a:r>
            <a:endParaRPr sz="1100"/>
          </a:p>
        </p:txBody>
      </p:sp>
      <p:pic>
        <p:nvPicPr>
          <p:cNvPr id="131" name="Google Shape;131;p25" descr="Monitoramento de rede"/>
          <p:cNvPicPr preferRelativeResize="0"/>
          <p:nvPr/>
        </p:nvPicPr>
        <p:blipFill rotWithShape="1">
          <a:blip r:embed="rId3">
            <a:alphaModFix/>
          </a:blip>
          <a:srcRect t="27503" b="44363"/>
          <a:stretch/>
        </p:blipFill>
        <p:spPr>
          <a:xfrm>
            <a:off x="-1" y="3730721"/>
            <a:ext cx="9199935" cy="150933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/>
        </p:nvSpPr>
        <p:spPr>
          <a:xfrm>
            <a:off x="4042610" y="1520710"/>
            <a:ext cx="1684500" cy="62340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0" i="0" u="none" strike="noStrike" cap="non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Projeto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/>
          <p:nvPr/>
        </p:nvSpPr>
        <p:spPr>
          <a:xfrm>
            <a:off x="0" y="0"/>
            <a:ext cx="7435516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4"/>
          <p:cNvSpPr txBox="1"/>
          <p:nvPr/>
        </p:nvSpPr>
        <p:spPr>
          <a:xfrm>
            <a:off x="3862138" y="4338158"/>
            <a:ext cx="3414935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Product Backlog</a:t>
            </a:r>
            <a:endParaRPr sz="1100"/>
          </a:p>
        </p:txBody>
      </p:sp>
      <p:pic>
        <p:nvPicPr>
          <p:cNvPr id="210" name="Google Shape;210;p34" descr="Tendências na advocacia: 10 mudanças que todo advogado precisa saber! -  Software Jurídico Software Jurídico Completo - ADVBOX"/>
          <p:cNvPicPr preferRelativeResize="0"/>
          <p:nvPr/>
        </p:nvPicPr>
        <p:blipFill rotWithShape="1">
          <a:blip r:embed="rId3">
            <a:alphaModFix/>
          </a:blip>
          <a:srcRect l="67447" t="-188" r="12035" b="188"/>
          <a:stretch/>
        </p:blipFill>
        <p:spPr>
          <a:xfrm>
            <a:off x="7435516" y="-58366"/>
            <a:ext cx="1708484" cy="5205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072" y="539885"/>
            <a:ext cx="7277072" cy="342974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/>
          <p:nvPr/>
        </p:nvSpPr>
        <p:spPr>
          <a:xfrm>
            <a:off x="0" y="0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5"/>
          <p:cNvSpPr txBox="1"/>
          <p:nvPr/>
        </p:nvSpPr>
        <p:spPr>
          <a:xfrm>
            <a:off x="5353800" y="291932"/>
            <a:ext cx="347611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Protótipo de site</a:t>
            </a:r>
            <a:endParaRPr sz="1100"/>
          </a:p>
        </p:txBody>
      </p:sp>
      <p:pic>
        <p:nvPicPr>
          <p:cNvPr id="218" name="Google Shape;218;p35"/>
          <p:cNvPicPr preferRelativeResize="0"/>
          <p:nvPr/>
        </p:nvPicPr>
        <p:blipFill rotWithShape="1">
          <a:blip r:embed="rId3">
            <a:alphaModFix/>
          </a:blip>
          <a:srcRect l="-173" t="3034" r="172" b="-3034"/>
          <a:stretch/>
        </p:blipFill>
        <p:spPr>
          <a:xfrm>
            <a:off x="-43775" y="1342622"/>
            <a:ext cx="9209662" cy="4649329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6"/>
          <p:cNvSpPr txBox="1"/>
          <p:nvPr/>
        </p:nvSpPr>
        <p:spPr>
          <a:xfrm>
            <a:off x="-583660" y="4491884"/>
            <a:ext cx="619447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Modelagem lógica de dados</a:t>
            </a:r>
            <a:endParaRPr sz="110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C462A48-58A9-D774-95F1-F27D92944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764" y="311926"/>
            <a:ext cx="6194471" cy="405925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0" y="-51071"/>
            <a:ext cx="9144000" cy="3975899"/>
          </a:xfrm>
          <a:prstGeom prst="rect">
            <a:avLst/>
          </a:prstGeom>
          <a:solidFill>
            <a:srgbClr val="004478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 txBox="1"/>
          <p:nvPr/>
        </p:nvSpPr>
        <p:spPr>
          <a:xfrm>
            <a:off x="6264555" y="3975899"/>
            <a:ext cx="2338025" cy="992579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Client Linux</a:t>
            </a:r>
            <a:endParaRPr sz="1100"/>
          </a:p>
        </p:txBody>
      </p:sp>
      <p:pic>
        <p:nvPicPr>
          <p:cNvPr id="233" name="Google Shape;233;p37" descr="Linux Logo – PNG e Vetor – Download de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5520" y="1468425"/>
            <a:ext cx="6412960" cy="227960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/>
          <p:nvPr/>
        </p:nvSpPr>
        <p:spPr>
          <a:xfrm>
            <a:off x="0" y="3853855"/>
            <a:ext cx="9144000" cy="1289645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38" descr="Linguagem Python: o que é e para que serve | by Raísa Boing | portfoliorb |  Medium"/>
          <p:cNvPicPr preferRelativeResize="0"/>
          <p:nvPr/>
        </p:nvPicPr>
        <p:blipFill rotWithShape="1">
          <a:blip r:embed="rId3">
            <a:alphaModFix/>
          </a:blip>
          <a:srcRect l="677" t="37948" r="10250"/>
          <a:stretch/>
        </p:blipFill>
        <p:spPr>
          <a:xfrm>
            <a:off x="0" y="0"/>
            <a:ext cx="9144000" cy="385385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8"/>
          <p:cNvSpPr txBox="1"/>
          <p:nvPr/>
        </p:nvSpPr>
        <p:spPr>
          <a:xfrm>
            <a:off x="3934326" y="4193932"/>
            <a:ext cx="511342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Simulação de máquinas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9" descr="Fundamentos de TI: De Leigo a Expert – O Que você precisa saber"/>
          <p:cNvPicPr preferRelativeResize="0"/>
          <p:nvPr/>
        </p:nvPicPr>
        <p:blipFill rotWithShape="1">
          <a:blip r:embed="rId3">
            <a:alphaModFix/>
          </a:blip>
          <a:srcRect l="53215" r="21929"/>
          <a:stretch/>
        </p:blipFill>
        <p:spPr>
          <a:xfrm>
            <a:off x="0" y="0"/>
            <a:ext cx="22378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9"/>
          <p:cNvSpPr/>
          <p:nvPr/>
        </p:nvSpPr>
        <p:spPr>
          <a:xfrm>
            <a:off x="1624263" y="0"/>
            <a:ext cx="751973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9"/>
          <p:cNvSpPr txBox="1"/>
          <p:nvPr/>
        </p:nvSpPr>
        <p:spPr>
          <a:xfrm>
            <a:off x="1889423" y="4479476"/>
            <a:ext cx="3741356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Inovações futuras</a:t>
            </a:r>
            <a:endParaRPr sz="1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0" descr="Por que usar o Kotlin no desenvolvimento Android?"/>
          <p:cNvPicPr preferRelativeResize="0"/>
          <p:nvPr/>
        </p:nvPicPr>
        <p:blipFill rotWithShape="1">
          <a:blip r:embed="rId3">
            <a:alphaModFix/>
          </a:blip>
          <a:srcRect l="-158" t="24413" r="4190" b="13327"/>
          <a:stretch/>
        </p:blipFill>
        <p:spPr>
          <a:xfrm>
            <a:off x="-45606" y="0"/>
            <a:ext cx="9189606" cy="389264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0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40"/>
          <p:cNvSpPr txBox="1"/>
          <p:nvPr/>
        </p:nvSpPr>
        <p:spPr>
          <a:xfrm>
            <a:off x="5254579" y="4336961"/>
            <a:ext cx="3042634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Desafio Kotlin</a:t>
            </a:r>
            <a:endParaRPr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/>
          <p:nvPr/>
        </p:nvSpPr>
        <p:spPr>
          <a:xfrm>
            <a:off x="3516" y="-66053"/>
            <a:ext cx="9144000" cy="3651463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41"/>
          <p:cNvSpPr txBox="1"/>
          <p:nvPr/>
        </p:nvSpPr>
        <p:spPr>
          <a:xfrm>
            <a:off x="1931979" y="2174124"/>
            <a:ext cx="5283557" cy="76174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Obrigado(a)</a:t>
            </a:r>
            <a:endParaRPr sz="1100"/>
          </a:p>
        </p:txBody>
      </p:sp>
      <p:pic>
        <p:nvPicPr>
          <p:cNvPr id="261" name="Google Shape;261;p41" descr="Monitoramento de rede"/>
          <p:cNvPicPr preferRelativeResize="0"/>
          <p:nvPr/>
        </p:nvPicPr>
        <p:blipFill rotWithShape="1">
          <a:blip r:embed="rId3">
            <a:alphaModFix/>
          </a:blip>
          <a:srcRect t="27502" b="44365"/>
          <a:stretch/>
        </p:blipFill>
        <p:spPr>
          <a:xfrm>
            <a:off x="3516" y="3585410"/>
            <a:ext cx="9140484" cy="165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 descr="Setor de TI tem novo horário de atendimento - Campus Caxias do Sul"/>
          <p:cNvPicPr preferRelativeResize="0"/>
          <p:nvPr/>
        </p:nvPicPr>
        <p:blipFill rotWithShape="1">
          <a:blip r:embed="rId3">
            <a:alphaModFix/>
          </a:blip>
          <a:srcRect l="77156"/>
          <a:stretch/>
        </p:blipFill>
        <p:spPr>
          <a:xfrm>
            <a:off x="7379594" y="0"/>
            <a:ext cx="1764405" cy="515138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/>
          <p:nvPr/>
        </p:nvSpPr>
        <p:spPr>
          <a:xfrm>
            <a:off x="0" y="0"/>
            <a:ext cx="7650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6"/>
          <p:cNvSpPr txBox="1"/>
          <p:nvPr/>
        </p:nvSpPr>
        <p:spPr>
          <a:xfrm>
            <a:off x="5065294" y="4498286"/>
            <a:ext cx="2494800" cy="53100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Contexto</a:t>
            </a:r>
            <a:endParaRPr sz="1100"/>
          </a:p>
        </p:txBody>
      </p:sp>
      <p:sp>
        <p:nvSpPr>
          <p:cNvPr id="140" name="Google Shape;140;p26"/>
          <p:cNvSpPr/>
          <p:nvPr/>
        </p:nvSpPr>
        <p:spPr>
          <a:xfrm>
            <a:off x="403697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Necessidade de mercado</a:t>
            </a:r>
            <a:endParaRPr sz="1100"/>
          </a:p>
        </p:txBody>
      </p:sp>
      <p:sp>
        <p:nvSpPr>
          <p:cNvPr id="141" name="Google Shape;141;p26"/>
          <p:cNvSpPr/>
          <p:nvPr/>
        </p:nvSpPr>
        <p:spPr>
          <a:xfrm>
            <a:off x="2806432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Pandemia de COVID-19</a:t>
            </a:r>
            <a:endParaRPr sz="1100"/>
          </a:p>
        </p:txBody>
      </p:sp>
      <p:sp>
        <p:nvSpPr>
          <p:cNvPr id="142" name="Google Shape;142;p26"/>
          <p:cNvSpPr/>
          <p:nvPr/>
        </p:nvSpPr>
        <p:spPr>
          <a:xfrm>
            <a:off x="403697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Monitoramento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2806431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Plataforma de acesso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5038928" y="1566763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Praticidade e Segurança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 descr="Setor de TI tem novo horário de atendimento - Campus Caxias do Sul"/>
          <p:cNvPicPr preferRelativeResize="0"/>
          <p:nvPr/>
        </p:nvPicPr>
        <p:blipFill rotWithShape="1">
          <a:blip r:embed="rId3">
            <a:alphaModFix/>
          </a:blip>
          <a:srcRect r="80337"/>
          <a:stretch/>
        </p:blipFill>
        <p:spPr>
          <a:xfrm>
            <a:off x="0" y="0"/>
            <a:ext cx="151648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/>
          <p:nvPr/>
        </p:nvSpPr>
        <p:spPr>
          <a:xfrm>
            <a:off x="1429555" y="0"/>
            <a:ext cx="77145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7"/>
          <p:cNvSpPr txBox="1"/>
          <p:nvPr/>
        </p:nvSpPr>
        <p:spPr>
          <a:xfrm>
            <a:off x="1613079" y="4414235"/>
            <a:ext cx="1839900" cy="53100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Desafios</a:t>
            </a:r>
            <a:endParaRPr sz="1100"/>
          </a:p>
        </p:txBody>
      </p:sp>
      <p:sp>
        <p:nvSpPr>
          <p:cNvPr id="152" name="Google Shape;152;p27"/>
          <p:cNvSpPr/>
          <p:nvPr/>
        </p:nvSpPr>
        <p:spPr>
          <a:xfrm>
            <a:off x="2004889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Falhas e Bugs de Sistema Operacional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4417349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Falta de monitoramento</a:t>
            </a:r>
            <a:endParaRPr sz="1100"/>
          </a:p>
        </p:txBody>
      </p:sp>
      <p:sp>
        <p:nvSpPr>
          <p:cNvPr id="154" name="Google Shape;154;p27"/>
          <p:cNvSpPr/>
          <p:nvPr/>
        </p:nvSpPr>
        <p:spPr>
          <a:xfrm>
            <a:off x="6829808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Prejuízos silenciosos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 descr="Mulheres negras: desafios e conquistas - JSB"/>
          <p:cNvPicPr preferRelativeResize="0"/>
          <p:nvPr/>
        </p:nvPicPr>
        <p:blipFill rotWithShape="1">
          <a:blip r:embed="rId3">
            <a:alphaModFix/>
          </a:blip>
          <a:srcRect l="12547" r="67526"/>
          <a:stretch/>
        </p:blipFill>
        <p:spPr>
          <a:xfrm>
            <a:off x="7318420" y="0"/>
            <a:ext cx="18255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/>
          <p:nvPr/>
        </p:nvSpPr>
        <p:spPr>
          <a:xfrm>
            <a:off x="0" y="0"/>
            <a:ext cx="752448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3848580" y="4428808"/>
            <a:ext cx="346984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Visão do negócio</a:t>
            </a:r>
            <a:endParaRPr sz="1100"/>
          </a:p>
        </p:txBody>
      </p:sp>
      <p:pic>
        <p:nvPicPr>
          <p:cNvPr id="162" name="Google Shape;162;p28"/>
          <p:cNvPicPr preferRelativeResize="0"/>
          <p:nvPr/>
        </p:nvPicPr>
        <p:blipFill rotWithShape="1">
          <a:blip r:embed="rId4">
            <a:alphaModFix/>
          </a:blip>
          <a:srcRect l="585"/>
          <a:stretch/>
        </p:blipFill>
        <p:spPr>
          <a:xfrm>
            <a:off x="284654" y="402652"/>
            <a:ext cx="6817832" cy="385076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 descr="RH digital: novas tecnologias invadem a área de ... | Nube 12/04/2019"/>
          <p:cNvPicPr preferRelativeResize="0"/>
          <p:nvPr/>
        </p:nvPicPr>
        <p:blipFill rotWithShape="1">
          <a:blip r:embed="rId3">
            <a:alphaModFix/>
          </a:blip>
          <a:srcRect l="14396" r="5759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9"/>
          <p:cNvSpPr txBox="1"/>
          <p:nvPr/>
        </p:nvSpPr>
        <p:spPr>
          <a:xfrm>
            <a:off x="6802163" y="4341494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0" name="Google Shape;170;p29"/>
          <p:cNvPicPr preferRelativeResize="0"/>
          <p:nvPr/>
        </p:nvPicPr>
        <p:blipFill rotWithShape="1">
          <a:blip r:embed="rId4">
            <a:alphaModFix/>
          </a:blip>
          <a:srcRect l="5151" r="4842"/>
          <a:stretch/>
        </p:blipFill>
        <p:spPr>
          <a:xfrm>
            <a:off x="2859110" y="344051"/>
            <a:ext cx="6057605" cy="3799931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 descr="RH digital: novas tecnologias invadem a área de ... | Nube 12/04/2019"/>
          <p:cNvPicPr preferRelativeResize="0"/>
          <p:nvPr/>
        </p:nvPicPr>
        <p:blipFill rotWithShape="1">
          <a:blip r:embed="rId3">
            <a:alphaModFix/>
          </a:blip>
          <a:srcRect l="14396" r="5759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6802163" y="4355199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8" name="Google Shape;178;p30"/>
          <p:cNvPicPr preferRelativeResize="0"/>
          <p:nvPr/>
        </p:nvPicPr>
        <p:blipFill rotWithShape="1">
          <a:blip r:embed="rId4">
            <a:alphaModFix/>
          </a:blip>
          <a:srcRect l="5034" r="5070"/>
          <a:stretch/>
        </p:blipFill>
        <p:spPr>
          <a:xfrm>
            <a:off x="2856388" y="330344"/>
            <a:ext cx="6073603" cy="380753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1" descr="Saiba tudo sobre tecnologia da informação e qual a sua importância – Blog  da EAD Unipar"/>
          <p:cNvPicPr preferRelativeResize="0"/>
          <p:nvPr/>
        </p:nvPicPr>
        <p:blipFill rotWithShape="1">
          <a:blip r:embed="rId3">
            <a:alphaModFix/>
          </a:blip>
          <a:srcRect l="20312" r="63507"/>
          <a:stretch/>
        </p:blipFill>
        <p:spPr>
          <a:xfrm>
            <a:off x="7435517" y="0"/>
            <a:ext cx="171814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/>
          <p:nvPr/>
        </p:nvSpPr>
        <p:spPr>
          <a:xfrm>
            <a:off x="3517" y="0"/>
            <a:ext cx="7432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1"/>
          <p:cNvSpPr txBox="1"/>
          <p:nvPr/>
        </p:nvSpPr>
        <p:spPr>
          <a:xfrm>
            <a:off x="3996006" y="4439369"/>
            <a:ext cx="3388439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Lean UX Canvas </a:t>
            </a:r>
            <a:endParaRPr sz="1100"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0625" y="416500"/>
            <a:ext cx="5074525" cy="302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650" y="1697175"/>
            <a:ext cx="1902281" cy="302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2" descr="Saiba tudo sobre tecnologia da informação e qual a sua importância – Blog  da EAD Unipar"/>
          <p:cNvPicPr preferRelativeResize="0"/>
          <p:nvPr/>
        </p:nvPicPr>
        <p:blipFill rotWithShape="1">
          <a:blip r:embed="rId3">
            <a:alphaModFix/>
          </a:blip>
          <a:srcRect l="13031" t="193" r="70788" b="-192"/>
          <a:stretch/>
        </p:blipFill>
        <p:spPr>
          <a:xfrm>
            <a:off x="7421451" y="0"/>
            <a:ext cx="17322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/>
          <p:nvPr/>
        </p:nvSpPr>
        <p:spPr>
          <a:xfrm>
            <a:off x="3516" y="0"/>
            <a:ext cx="7417935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4969042" y="4414234"/>
            <a:ext cx="2452409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 User Story</a:t>
            </a:r>
            <a:endParaRPr sz="1100"/>
          </a:p>
        </p:txBody>
      </p:sp>
      <p:pic>
        <p:nvPicPr>
          <p:cNvPr id="195" name="Google Shape;195;p32"/>
          <p:cNvPicPr preferRelativeResize="0"/>
          <p:nvPr/>
        </p:nvPicPr>
        <p:blipFill/>
        <p:spPr>
          <a:xfrm>
            <a:off x="796274" y="150413"/>
            <a:ext cx="4056434" cy="4769717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165A2F74-4DCF-F873-97EB-921000F0E9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2"/>
          <a:stretch/>
        </p:blipFill>
        <p:spPr>
          <a:xfrm>
            <a:off x="758468" y="138886"/>
            <a:ext cx="4087514" cy="48062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3" descr="Viabilidade Jurídica | Nova Vida TI"/>
          <p:cNvPicPr preferRelativeResize="0"/>
          <p:nvPr/>
        </p:nvPicPr>
        <p:blipFill rotWithShape="1">
          <a:blip r:embed="rId3">
            <a:alphaModFix/>
          </a:blip>
          <a:srcRect r="81083"/>
          <a:stretch/>
        </p:blipFill>
        <p:spPr>
          <a:xfrm>
            <a:off x="-1" y="0"/>
            <a:ext cx="18081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/>
          <p:nvPr/>
        </p:nvSpPr>
        <p:spPr>
          <a:xfrm>
            <a:off x="1808188" y="0"/>
            <a:ext cx="733581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3"/>
          <p:cNvSpPr txBox="1"/>
          <p:nvPr/>
        </p:nvSpPr>
        <p:spPr>
          <a:xfrm>
            <a:off x="2036788" y="4411862"/>
            <a:ext cx="1777222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Planner</a:t>
            </a:r>
            <a:endParaRPr sz="1100"/>
          </a:p>
        </p:txBody>
      </p:sp>
      <p:pic>
        <p:nvPicPr>
          <p:cNvPr id="203" name="Google Shape;20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8477" y="253465"/>
            <a:ext cx="7015233" cy="3831976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Office PowerPoint</Application>
  <PresentationFormat>Apresentação na tela (16:9)</PresentationFormat>
  <Paragraphs>26</Paragraphs>
  <Slides>17</Slides>
  <Notes>17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Georgia</vt:lpstr>
      <vt:lpstr>Simple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NATHÁLIA APARECIDA BURLINA MARQUES .</cp:lastModifiedBy>
  <cp:revision>1</cp:revision>
  <dcterms:modified xsi:type="dcterms:W3CDTF">2022-09-08T13:09:23Z</dcterms:modified>
</cp:coreProperties>
</file>